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299" r:id="rId4"/>
    <p:sldId id="292" r:id="rId5"/>
    <p:sldId id="311" r:id="rId6"/>
    <p:sldId id="304" r:id="rId7"/>
    <p:sldId id="302" r:id="rId8"/>
    <p:sldId id="306" r:id="rId9"/>
    <p:sldId id="312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9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F6FD-4B90-4010-8C05-FCBE2F759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4DF54-9ABC-4C9D-A2A2-37DFC124D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19FA2-B1D1-411D-A6F2-0407C33A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3ADB-335B-4346-88E4-5941E3E4577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8DEB0-889A-4831-8432-F2632E4D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3CFE5-4175-40FA-83E4-BF09A923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8542-409F-4BE3-9316-181FDDB1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14BA-F770-4BB6-A86B-38FF3BA12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BEC55-96B0-42C2-9A48-21954174A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E4C77-56B8-46C0-B10D-C99DA1A2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3ADB-335B-4346-88E4-5941E3E4577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96F89-2531-42DF-ABF3-596E00B9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E95BF-55FA-49A4-BF8E-5AB26060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8542-409F-4BE3-9316-181FDDB1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3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470A4-EDA6-45E8-8500-D5931E246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E7380-D959-44EF-AB90-92A85622B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77A0-902F-4787-AAAD-19DF1A8B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3ADB-335B-4346-88E4-5941E3E4577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B21CE-BE6B-4315-A0C0-870C3F39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A805F-F056-4AB6-9CD9-D730C14C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8542-409F-4BE3-9316-181FDDB1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1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D601-A87B-4AFF-A44B-7698BF30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84C7D-67CE-497C-AB4E-095E8E43D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F3CB7-28EC-49B7-B5A7-B41D70F0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3ADB-335B-4346-88E4-5941E3E4577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E38C6-3672-4CBA-B089-853B8521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8E2B6-7224-4205-A0EF-0FDC1E0D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8542-409F-4BE3-9316-181FDDB1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7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8EC4-4806-4EEC-AD8D-C45722AA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B417D-C568-42E1-8BAC-420937D43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219BB-C548-404C-B239-F754C59D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3ADB-335B-4346-88E4-5941E3E4577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1BD39-AC11-49F6-B58C-9BE67A4B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5A574-1DDF-437E-B348-32F5508C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8542-409F-4BE3-9316-181FDDB1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2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C7FE-EAFD-492C-96B8-B02A7DEC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71B42-8157-448E-A784-3ED1584E5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18B07-DD61-413A-B91D-07E4B0F34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67FD8-E36A-4D1B-B6EE-1960CC2D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3ADB-335B-4346-88E4-5941E3E4577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01FD1-481D-473F-A890-F0F36B55D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2511F-E181-4A9B-ADAD-9803185C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8542-409F-4BE3-9316-181FDDB1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2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B313-3185-4405-946B-57D35F0E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DD142-A389-4DE1-B369-6987D765E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D6704-8BE4-451F-8BC2-FA60667C4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D2F41-26B5-4592-9061-095D2A153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C9886-4DD7-4BB5-826A-22CC5ABE2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CB1BE6-319A-4948-BC55-3236A7C0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3ADB-335B-4346-88E4-5941E3E4577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62F823-729A-4FC5-8CE0-AF0E9438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D1CE3-68D0-4F33-A099-7B1D449E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8542-409F-4BE3-9316-181FDDB1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7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F69A-2F72-48AB-AB0E-94767D9A7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CB4727-15AB-47CD-8400-AC2A166A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3ADB-335B-4346-88E4-5941E3E4577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D0CA4-59F9-4B0B-9087-3D62D30E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CA55D-EE88-42F0-99FE-5F10D21E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8542-409F-4BE3-9316-181FDDB1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1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9847A-AD93-42EB-AB5A-21E8A925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3ADB-335B-4346-88E4-5941E3E4577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77CC2-7523-40DE-8837-A72800F9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1691C-380C-4E4B-9AC4-96770BE6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8542-409F-4BE3-9316-181FDDB1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4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CFF1-8111-407F-A655-60482D29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93535-081C-48E3-87E3-825E152B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93F31-D50B-4FEF-B2FC-E6ED86C2E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21AB0-B746-445E-B2F7-B19E72DA5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3ADB-335B-4346-88E4-5941E3E4577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D9186-D213-4C51-AFD2-0614CC82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89E23-BB27-4EE4-8734-59CD9AB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8542-409F-4BE3-9316-181FDDB1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27BD-8495-4C0A-A0C8-91DE8187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0B552-C196-4E1F-9B1E-18727551C2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58297-7A56-41B8-A4B3-710CBFB07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307AB-C7BF-438D-A380-C1E461BA1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3ADB-335B-4346-88E4-5941E3E4577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35DD4-0963-486C-8ADF-61A32282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314E1-A12C-443C-B497-07C6B1B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8542-409F-4BE3-9316-181FDDB1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0012E-D5F3-43A4-A4F7-2A09A839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E3946-C213-4813-AB5C-FAE3E6593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DB9F9-9EAA-497B-B6A7-C85359AB7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F3ADB-335B-4346-88E4-5941E3E4577F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4D4D0-ADBD-4F47-A083-CA2C0C595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E834A-4A0D-4B46-8CCF-D44344902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A8542-409F-4BE3-9316-181FDDB1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1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263A-5A04-4A13-80F8-2E0A4FD2FB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73CFD-D5B8-4EF2-A299-56B0CB3600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8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G:\New folder (2)\4b.jpg">
            <a:extLst>
              <a:ext uri="{FF2B5EF4-FFF2-40B4-BE49-F238E27FC236}">
                <a16:creationId xmlns:a16="http://schemas.microsoft.com/office/drawing/2014/main" id="{81052768-4C9C-4362-B49E-DB4B8FD0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0"/>
            <a:ext cx="7142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G:\New folder (2)\22.jpg">
            <a:extLst>
              <a:ext uri="{FF2B5EF4-FFF2-40B4-BE49-F238E27FC236}">
                <a16:creationId xmlns:a16="http://schemas.microsoft.com/office/drawing/2014/main" id="{BB626A69-0C4A-446C-B947-BC925A4F9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555625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G:\New folder (2)\28a.jpg">
            <a:extLst>
              <a:ext uri="{FF2B5EF4-FFF2-40B4-BE49-F238E27FC236}">
                <a16:creationId xmlns:a16="http://schemas.microsoft.com/office/drawing/2014/main" id="{5A3C845C-CDB9-4ECB-9254-2603633F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0"/>
            <a:ext cx="5948363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:\New folder (2)\1471-230X-10-121-4-l.jpg">
            <a:extLst>
              <a:ext uri="{FF2B5EF4-FFF2-40B4-BE49-F238E27FC236}">
                <a16:creationId xmlns:a16="http://schemas.microsoft.com/office/drawing/2014/main" id="{BECFC27A-0073-46F0-9633-5B03D0B4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6076"/>
            <a:ext cx="5943600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:\New folder (2)\11246699740Pneumothorax.jpeg">
            <a:extLst>
              <a:ext uri="{FF2B5EF4-FFF2-40B4-BE49-F238E27FC236}">
                <a16:creationId xmlns:a16="http://schemas.microsoft.com/office/drawing/2014/main" id="{66C012A6-3DD1-4FC2-8605-07C5DA6D2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0"/>
            <a:ext cx="706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G:\New folder (2)\chest_osce_image_3b_big.jpg">
            <a:extLst>
              <a:ext uri="{FF2B5EF4-FFF2-40B4-BE49-F238E27FC236}">
                <a16:creationId xmlns:a16="http://schemas.microsoft.com/office/drawing/2014/main" id="{AFDE3FE4-9DF0-4CFB-8B58-46DF7A45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4" y="0"/>
            <a:ext cx="6988175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G:\New folder (2)\Coin_in_esophagus_2.jpg">
            <a:extLst>
              <a:ext uri="{FF2B5EF4-FFF2-40B4-BE49-F238E27FC236}">
                <a16:creationId xmlns:a16="http://schemas.microsoft.com/office/drawing/2014/main" id="{0312EADF-8CEB-4140-94B8-671656FE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6" y="0"/>
            <a:ext cx="8734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G:\New folder (2)\df0d439a740c33481e2cecde161434.jpg">
            <a:extLst>
              <a:ext uri="{FF2B5EF4-FFF2-40B4-BE49-F238E27FC236}">
                <a16:creationId xmlns:a16="http://schemas.microsoft.com/office/drawing/2014/main" id="{1C34C309-3A8B-4CA7-B455-7364137E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6738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G:\New folder (2)\Left-sided_Pleural_Effusion.jpg">
            <a:extLst>
              <a:ext uri="{FF2B5EF4-FFF2-40B4-BE49-F238E27FC236}">
                <a16:creationId xmlns:a16="http://schemas.microsoft.com/office/drawing/2014/main" id="{3DB8FE4F-A473-4C98-9660-CD29B9B26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0"/>
            <a:ext cx="7624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G:\New folder (2)\ser1907img00001.jpg">
            <a:extLst>
              <a:ext uri="{FF2B5EF4-FFF2-40B4-BE49-F238E27FC236}">
                <a16:creationId xmlns:a16="http://schemas.microsoft.com/office/drawing/2014/main" id="{05AB8300-AE6B-415E-9BDB-E6B76E10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Abdo\photos and videos\منوعات\Photo0170.jpg">
            <a:extLst>
              <a:ext uri="{FF2B5EF4-FFF2-40B4-BE49-F238E27FC236}">
                <a16:creationId xmlns:a16="http://schemas.microsoft.com/office/drawing/2014/main" id="{AEDE7D17-E8C9-4600-9ACC-5AAED6729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t="-937" b="14063"/>
          <a:stretch>
            <a:fillRect/>
          </a:stretch>
        </p:blipFill>
        <p:spPr bwMode="auto">
          <a:xfrm>
            <a:off x="1425576" y="-63500"/>
            <a:ext cx="924242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G:\New folder (2)\Untitled.jpg">
            <a:extLst>
              <a:ext uri="{FF2B5EF4-FFF2-40B4-BE49-F238E27FC236}">
                <a16:creationId xmlns:a16="http://schemas.microsoft.com/office/drawing/2014/main" id="{3F6B323F-8432-47F8-BE54-B2B48EE0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683577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zote.u-szeged.hu/radio/mellk2/mel2_3b.gif">
            <a:extLst>
              <a:ext uri="{FF2B5EF4-FFF2-40B4-BE49-F238E27FC236}">
                <a16:creationId xmlns:a16="http://schemas.microsoft.com/office/drawing/2014/main" id="{0C11E318-3AFF-4934-B033-C2C61B9EC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0"/>
            <a:ext cx="680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eddean.luc.edu/lumen/meded/medicine/pulmonar/cxr/atlas/images/383a.jpg">
            <a:extLst>
              <a:ext uri="{FF2B5EF4-FFF2-40B4-BE49-F238E27FC236}">
                <a16:creationId xmlns:a16="http://schemas.microsoft.com/office/drawing/2014/main" id="{0858B97F-2DD9-4A04-96A4-1154545E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0"/>
            <a:ext cx="7154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BC96C0-E48A-4318-AF8B-2401FE0FE0DE}"/>
              </a:ext>
            </a:extLst>
          </p:cNvPr>
          <p:cNvSpPr/>
          <p:nvPr/>
        </p:nvSpPr>
        <p:spPr>
          <a:xfrm>
            <a:off x="1676400" y="76200"/>
            <a:ext cx="762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3"/>
                </a:solidFill>
              </a:rPr>
              <a:t>EX.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C:\My Documents\My Pictures\Medical pictures\Chest Heart.gif">
            <a:extLst>
              <a:ext uri="{FF2B5EF4-FFF2-40B4-BE49-F238E27FC236}">
                <a16:creationId xmlns:a16="http://schemas.microsoft.com/office/drawing/2014/main" id="{A6FEBECA-3E04-41EB-A9A0-7B18D8391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emj.bmj.com/content/19/5/470/F1.large.jpg">
            <a:extLst>
              <a:ext uri="{FF2B5EF4-FFF2-40B4-BE49-F238E27FC236}">
                <a16:creationId xmlns:a16="http://schemas.microsoft.com/office/drawing/2014/main" id="{0F346532-6D8D-47D6-AE3C-F7FA7E85D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"/>
            <a:ext cx="7620000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meddean.luc.edu/lumen/meded/medicine/pulmonar/cxr/atlas/images/329c.jpg">
            <a:extLst>
              <a:ext uri="{FF2B5EF4-FFF2-40B4-BE49-F238E27FC236}">
                <a16:creationId xmlns:a16="http://schemas.microsoft.com/office/drawing/2014/main" id="{238A4729-99DE-4867-BA09-E034E27BF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hawaii.edu/medicine/pediatrics/neoxray/neo18.jpg">
            <a:extLst>
              <a:ext uri="{FF2B5EF4-FFF2-40B4-BE49-F238E27FC236}">
                <a16:creationId xmlns:a16="http://schemas.microsoft.com/office/drawing/2014/main" id="{76E6BF7A-FBE3-485E-8B37-FEEC79A2A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0"/>
            <a:ext cx="7421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onmedica.com/getresource.aspx?resourceid=60ae6cff-f4fa-42fd-91e0-a787431c51ea">
            <a:extLst>
              <a:ext uri="{FF2B5EF4-FFF2-40B4-BE49-F238E27FC236}">
                <a16:creationId xmlns:a16="http://schemas.microsoft.com/office/drawing/2014/main" id="{4C674815-63AE-43D0-BFA3-F971257CE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33"/>
          <a:stretch>
            <a:fillRect/>
          </a:stretch>
        </p:blipFill>
        <p:spPr bwMode="auto">
          <a:xfrm>
            <a:off x="2652714" y="0"/>
            <a:ext cx="6796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Abdelrahmanadel</dc:creator>
  <cp:lastModifiedBy>Abdelrahmanadel</cp:lastModifiedBy>
  <cp:revision>6</cp:revision>
  <dcterms:created xsi:type="dcterms:W3CDTF">2018-09-01T10:20:38Z</dcterms:created>
  <dcterms:modified xsi:type="dcterms:W3CDTF">2018-09-01T10:26:47Z</dcterms:modified>
</cp:coreProperties>
</file>